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8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5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2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7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1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7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27" r:id="rId8"/>
    <p:sldLayoutId id="2147483728" r:id="rId9"/>
    <p:sldLayoutId id="2147483729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A9AA3794-2794-4885-9831-DD91C34D7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" r="-1" b="7790"/>
          <a:stretch/>
        </p:blipFill>
        <p:spPr bwMode="auto">
          <a:xfrm>
            <a:off x="3048" y="10"/>
            <a:ext cx="1218895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D603BAA-135E-4ABB-BCFD-74040F89B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de-DE" sz="5200">
                <a:solidFill>
                  <a:srgbClr val="FFFFFF"/>
                </a:solidFill>
              </a:rPr>
              <a:t>Tu parles français?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B629A9-78A1-44F3-AA18-9339A13F1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de-DE" sz="2200" dirty="0">
                <a:solidFill>
                  <a:srgbClr val="FFFFFF"/>
                </a:solidFill>
              </a:rPr>
              <a:t>Französisch lernen am Beruflichen Gymnasium</a:t>
            </a:r>
          </a:p>
        </p:txBody>
      </p:sp>
    </p:spTree>
    <p:extLst>
      <p:ext uri="{BB962C8B-B14F-4D97-AF65-F5344CB8AC3E}">
        <p14:creationId xmlns:p14="http://schemas.microsoft.com/office/powerpoint/2010/main" val="288708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BEC16-4EFF-441F-A2E0-F2472ACA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Gute Gründe für Französisch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5C099C-2AB8-4604-928C-81783B216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4"/>
            <a:ext cx="5561106" cy="5032375"/>
          </a:xfrm>
        </p:spPr>
        <p:txBody>
          <a:bodyPr>
            <a:normAutofit/>
          </a:bodyPr>
          <a:lstStyle/>
          <a:p>
            <a:r>
              <a:rPr lang="de-DE" sz="1800" b="1" dirty="0"/>
              <a:t>Weltsprache:</a:t>
            </a:r>
            <a:r>
              <a:rPr lang="de-DE" sz="1800" dirty="0"/>
              <a:t> 300 Mio. Menschen auf der ganzen Welt sprechen Französisch</a:t>
            </a:r>
          </a:p>
          <a:p>
            <a:r>
              <a:rPr lang="de-DE" sz="1800" dirty="0"/>
              <a:t>Unser Nachbarland Frankreich ist ein wichtiger Handelspartner von Deutschland</a:t>
            </a:r>
          </a:p>
          <a:p>
            <a:r>
              <a:rPr lang="de-DE" sz="1800" b="1" dirty="0"/>
              <a:t>Besondere Bedeutung: </a:t>
            </a:r>
            <a:r>
              <a:rPr lang="de-DE" sz="1800" dirty="0"/>
              <a:t>Zweite Sprache der Diplomatie und eine der Amtssprachen der EU </a:t>
            </a:r>
          </a:p>
          <a:p>
            <a:r>
              <a:rPr lang="de-DE" sz="1800" b="1" dirty="0"/>
              <a:t>deutsch-französische Freundschaft: </a:t>
            </a:r>
            <a:r>
              <a:rPr lang="de-DE" sz="1800" dirty="0"/>
              <a:t>reger Austausch und verschiedene Kooperationen im persönlichen, politischen, wirtschaftlichen und kulturellen Bereich (Städtepartnerschaften)</a:t>
            </a:r>
          </a:p>
          <a:p>
            <a:r>
              <a:rPr lang="de-DE" sz="1800" dirty="0"/>
              <a:t>Man begegnet der französischen Kultur auf vielfältige Weise im Alltag: zum Beispiel Gastronomie, Mode, Musik, Filme und Reisen</a:t>
            </a:r>
          </a:p>
        </p:txBody>
      </p:sp>
      <p:pic>
        <p:nvPicPr>
          <p:cNvPr id="2052" name="Picture 4" descr="Quellbild anzeigen">
            <a:extLst>
              <a:ext uri="{FF2B5EF4-FFF2-40B4-BE49-F238E27FC236}">
                <a16:creationId xmlns:a16="http://schemas.microsoft.com/office/drawing/2014/main" id="{63867E81-707F-4C56-B216-4D1D1DBA78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36592"/>
            <a:ext cx="5877560" cy="391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8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47ABE-D464-441F-B3D1-90C39593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Französisch an der </a:t>
            </a:r>
            <a:r>
              <a:rPr lang="de-DE" dirty="0" err="1"/>
              <a:t>Humpis</a:t>
            </a:r>
            <a:r>
              <a:rPr lang="de-DE" dirty="0"/>
              <a:t>-Schule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7B7489-41F1-4FA1-A128-499FC8E6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679" y="5133976"/>
            <a:ext cx="5532319" cy="823912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Sprachreise an die Côte d‘Azur mit Ausflügen nach Cannes, Nizza und Monaco (2019)</a:t>
            </a:r>
          </a:p>
        </p:txBody>
      </p:sp>
      <p:pic>
        <p:nvPicPr>
          <p:cNvPr id="10" name="Inhaltsplatzhalter 9" descr="Ein Bild, das draußen, Himmel, Person, Küste enthält.&#10;&#10;Automatisch generierte Beschreibung">
            <a:extLst>
              <a:ext uri="{FF2B5EF4-FFF2-40B4-BE49-F238E27FC236}">
                <a16:creationId xmlns:a16="http://schemas.microsoft.com/office/drawing/2014/main" id="{FEDF4171-89BA-4618-8843-EA5DBCFC48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3" y="1667421"/>
            <a:ext cx="5532437" cy="3111995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5B8C78-1589-4DC3-A644-81ACC88CB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76160" y="5133976"/>
            <a:ext cx="4280944" cy="823912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Exkursion zu den französischen Filmtagen </a:t>
            </a:r>
            <a:r>
              <a:rPr lang="de-DE"/>
              <a:t>in Tübingen (2021) </a:t>
            </a:r>
            <a:endParaRPr lang="de-DE" dirty="0"/>
          </a:p>
        </p:txBody>
      </p:sp>
      <p:pic>
        <p:nvPicPr>
          <p:cNvPr id="16" name="Inhaltsplatzhalter 15" descr="Ein Bild, das Person, draußen, Himmel, Gruppe enthält.&#10;&#10;Automatisch generierte Beschreibung">
            <a:extLst>
              <a:ext uri="{FF2B5EF4-FFF2-40B4-BE49-F238E27FC236}">
                <a16:creationId xmlns:a16="http://schemas.microsoft.com/office/drawing/2014/main" id="{C1621CE7-6C0E-4085-A830-9701BDFB3F5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0" y="1660653"/>
            <a:ext cx="4158350" cy="3118763"/>
          </a:xfrm>
        </p:spPr>
      </p:pic>
    </p:spTree>
    <p:extLst>
      <p:ext uri="{BB962C8B-B14F-4D97-AF65-F5344CB8AC3E}">
        <p14:creationId xmlns:p14="http://schemas.microsoft.com/office/powerpoint/2010/main" val="384097432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Breitbild</PresentationFormat>
  <Paragraphs>11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AvenirNext LT Pro Medium</vt:lpstr>
      <vt:lpstr>Sabon Next LT</vt:lpstr>
      <vt:lpstr>DappledVTI</vt:lpstr>
      <vt:lpstr>Tu parles français?</vt:lpstr>
      <vt:lpstr>Gute Gründe für Französisch</vt:lpstr>
      <vt:lpstr>Französisch an der Humpis-Schule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parles français?</dc:title>
  <dc:creator>Leo Schumacher</dc:creator>
  <cp:lastModifiedBy>regina@web-kurz.de</cp:lastModifiedBy>
  <cp:revision>2</cp:revision>
  <dcterms:created xsi:type="dcterms:W3CDTF">2022-01-03T14:00:34Z</dcterms:created>
  <dcterms:modified xsi:type="dcterms:W3CDTF">2022-01-11T10:49:31Z</dcterms:modified>
</cp:coreProperties>
</file>